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4e7hClhl0Qrn+rNf1XN6qGXt6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3"/>
  </p:normalViewPr>
  <p:slideViewPr>
    <p:cSldViewPr snapToGrid="0" snapToObjects="1" showGuides="1">
      <p:cViewPr varScale="1">
        <p:scale>
          <a:sx n="94" d="100"/>
          <a:sy n="94" d="100"/>
        </p:scale>
        <p:origin x="5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25fbc50c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925fbc50c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37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3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3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7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38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3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4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F8D8D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4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3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ockwell"/>
              <a:buNone/>
            </a:pPr>
            <a:r>
              <a:rPr lang="en-CA" sz="9300">
                <a:solidFill>
                  <a:schemeClr val="dk1"/>
                </a:solidFill>
              </a:rPr>
              <a:t>Picture </a:t>
            </a:r>
            <a:r>
              <a:rPr lang="en-CA" sz="9300">
                <a:solidFill>
                  <a:schemeClr val="dk2"/>
                </a:solidFill>
              </a:rPr>
              <a:t>Detectives</a:t>
            </a:r>
            <a:endParaRPr sz="9300">
              <a:solidFill>
                <a:schemeClr val="dk2"/>
              </a:solidFill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677700" y="237657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 dirty="0">
                <a:solidFill>
                  <a:schemeClr val="dk1"/>
                </a:solidFill>
              </a:rPr>
              <a:t>Why? Because their family is of Japanese descent.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77700" y="235992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>
                <a:solidFill>
                  <a:schemeClr val="dk1"/>
                </a:solidFill>
              </a:rPr>
              <a:t>How? The government sent them to an internment camp.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925fbc50c8_0_19"/>
          <p:cNvPicPr preferRelativeResize="0"/>
          <p:nvPr/>
        </p:nvPicPr>
        <p:blipFill rotWithShape="1">
          <a:blip r:embed="rId3">
            <a:alphaModFix/>
          </a:blip>
          <a:srcRect l="2506" t="3149" r="1478" b="2564"/>
          <a:stretch/>
        </p:blipFill>
        <p:spPr>
          <a:xfrm>
            <a:off x="403575" y="818575"/>
            <a:ext cx="5234301" cy="52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925fbc50c8_0_19"/>
          <p:cNvPicPr preferRelativeResize="0"/>
          <p:nvPr/>
        </p:nvPicPr>
        <p:blipFill rotWithShape="1">
          <a:blip r:embed="rId4">
            <a:alphaModFix/>
          </a:blip>
          <a:srcRect b="13134"/>
          <a:stretch/>
        </p:blipFill>
        <p:spPr>
          <a:xfrm>
            <a:off x="6721725" y="508875"/>
            <a:ext cx="4853300" cy="55305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algn="bl" rotWithShape="0">
              <a:srgbClr val="000000">
                <a:alpha val="50000"/>
              </a:srgbClr>
            </a:outerShdw>
          </a:effectLst>
        </p:spPr>
      </p:pic>
      <p:sp>
        <p:nvSpPr>
          <p:cNvPr id="174" name="Google Shape;174;g925fbc50c8_0_19"/>
          <p:cNvSpPr/>
          <p:nvPr/>
        </p:nvSpPr>
        <p:spPr>
          <a:xfrm>
            <a:off x="4860225" y="2021125"/>
            <a:ext cx="2039100" cy="63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25fbc50c8_0_19"/>
          <p:cNvSpPr/>
          <p:nvPr/>
        </p:nvSpPr>
        <p:spPr>
          <a:xfrm>
            <a:off x="4860225" y="3653913"/>
            <a:ext cx="2039100" cy="63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925fbc50c8_0_19"/>
          <p:cNvSpPr/>
          <p:nvPr/>
        </p:nvSpPr>
        <p:spPr>
          <a:xfrm>
            <a:off x="4860225" y="5136900"/>
            <a:ext cx="2039100" cy="63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1224012" y="2505413"/>
            <a:ext cx="97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Rockwell"/>
              <a:buNone/>
            </a:pPr>
            <a:r>
              <a:rPr lang="en-CA" sz="7560">
                <a:solidFill>
                  <a:schemeClr val="dk2"/>
                </a:solidFill>
              </a:rPr>
              <a:t>Before the War?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850" y="275225"/>
            <a:ext cx="4969850" cy="635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313" y="287025"/>
            <a:ext cx="8079375" cy="62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050" y="265750"/>
            <a:ext cx="8145899" cy="63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075" y="278225"/>
            <a:ext cx="9509850" cy="63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1224012" y="2350313"/>
            <a:ext cx="97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 sz="7560">
                <a:solidFill>
                  <a:schemeClr val="dk2"/>
                </a:solidFill>
              </a:rPr>
              <a:t>After Pearl Harbor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l="24311" b="8817"/>
          <a:stretch/>
        </p:blipFill>
        <p:spPr>
          <a:xfrm>
            <a:off x="3881647" y="292925"/>
            <a:ext cx="4428700" cy="62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066800" y="1593325"/>
            <a:ext cx="100584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 sz="7560"/>
              <a:t>The Big </a:t>
            </a:r>
            <a:r>
              <a:rPr lang="en-CA" sz="7560">
                <a:solidFill>
                  <a:schemeClr val="dk2"/>
                </a:solidFill>
              </a:rPr>
              <a:t>Question</a:t>
            </a:r>
            <a:r>
              <a:rPr lang="en-CA" sz="7560"/>
              <a:t> Is… </a:t>
            </a:r>
            <a:endParaRPr sz="8460"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069850" y="4466900"/>
            <a:ext cx="100584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088" y="280275"/>
            <a:ext cx="9825824" cy="62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00" y="286525"/>
            <a:ext cx="11522400" cy="62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225" y="270938"/>
            <a:ext cx="8977549" cy="6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363" y="275475"/>
            <a:ext cx="9127275" cy="63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725" y="283825"/>
            <a:ext cx="9792550" cy="62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838" y="261438"/>
            <a:ext cx="9260325" cy="63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838" y="304950"/>
            <a:ext cx="8944324" cy="62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13" y="278325"/>
            <a:ext cx="9476576" cy="63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63" y="266288"/>
            <a:ext cx="11655474" cy="63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066800" y="1734024"/>
            <a:ext cx="100584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Rockwell"/>
              <a:buNone/>
            </a:pPr>
            <a:r>
              <a:rPr lang="en-CA" sz="7560">
                <a:solidFill>
                  <a:schemeClr val="dk2"/>
                </a:solidFill>
              </a:rPr>
              <a:t>What is “fair”?</a:t>
            </a:r>
            <a:r>
              <a:rPr lang="en-CA" sz="756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88600" y="960700"/>
            <a:ext cx="5607600" cy="4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Rockwell"/>
              <a:buNone/>
            </a:pPr>
            <a:r>
              <a:rPr lang="en-CA" sz="4560"/>
              <a:t>When you are looking at these pictures, I want you to be a “picture detective” by asking….</a:t>
            </a:r>
            <a:endParaRPr sz="3759"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l="2506" t="3149" r="1478" b="2564"/>
          <a:stretch/>
        </p:blipFill>
        <p:spPr>
          <a:xfrm>
            <a:off x="6225125" y="715750"/>
            <a:ext cx="5234301" cy="52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677700" y="237657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>
                <a:solidFill>
                  <a:schemeClr val="dk1"/>
                </a:solidFill>
              </a:rPr>
              <a:t>Who? A family: a boy, a girl and a mom (dad?).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77700" y="237657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>
                <a:solidFill>
                  <a:schemeClr val="dk1"/>
                </a:solidFill>
              </a:rPr>
              <a:t>When? 1942.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677700" y="237657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>
                <a:solidFill>
                  <a:schemeClr val="dk1"/>
                </a:solidFill>
              </a:rPr>
              <a:t>Where? Hastings Park (PNE).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50" y="397150"/>
            <a:ext cx="8728249" cy="6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677700" y="2376575"/>
            <a:ext cx="5670900" cy="10305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2800">
                <a:solidFill>
                  <a:schemeClr val="dk1"/>
                </a:solidFill>
              </a:rPr>
              <a:t>What? They are going to internment.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SCAPES 3">
  <a:themeElements>
    <a:clrScheme name="Custom 5">
      <a:dk1>
        <a:srgbClr val="303030"/>
      </a:dk1>
      <a:lt1>
        <a:srgbClr val="FFFFFF"/>
      </a:lt1>
      <a:dk2>
        <a:srgbClr val="DC4440"/>
      </a:dk2>
      <a:lt2>
        <a:srgbClr val="7B9EAF"/>
      </a:lt2>
      <a:accent1>
        <a:srgbClr val="7B9EAF"/>
      </a:accent1>
      <a:accent2>
        <a:srgbClr val="497083"/>
      </a:accent2>
      <a:accent3>
        <a:srgbClr val="E5E5E5"/>
      </a:accent3>
      <a:accent4>
        <a:srgbClr val="282828"/>
      </a:accent4>
      <a:accent5>
        <a:srgbClr val="604878"/>
      </a:accent5>
      <a:accent6>
        <a:srgbClr val="C19859"/>
      </a:accent6>
      <a:hlink>
        <a:srgbClr val="303030"/>
      </a:hlink>
      <a:folHlink>
        <a:srgbClr val="303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Macintosh PowerPoint</Application>
  <PresentationFormat>Widescreen</PresentationFormat>
  <Paragraphs>13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Noto Sans Symbols</vt:lpstr>
      <vt:lpstr>Arial</vt:lpstr>
      <vt:lpstr>Calibri</vt:lpstr>
      <vt:lpstr>Rockwell</vt:lpstr>
      <vt:lpstr>LANDSCAPES 3</vt:lpstr>
      <vt:lpstr>Picture Detectives</vt:lpstr>
      <vt:lpstr>The Big Question Is… </vt:lpstr>
      <vt:lpstr>What is “fair”? </vt:lpstr>
      <vt:lpstr>When you are looking at these pictures, I want you to be a “picture detective” by asking….</vt:lpstr>
      <vt:lpstr>PowerPoint Presentation</vt:lpstr>
      <vt:lpstr>Who? A family: a boy, a girl and a mom (dad?).</vt:lpstr>
      <vt:lpstr>When? 1942.</vt:lpstr>
      <vt:lpstr>Where? Hastings Park (PNE).</vt:lpstr>
      <vt:lpstr>What? They are going to internment.</vt:lpstr>
      <vt:lpstr>Why? Because their family is of Japanese descent.</vt:lpstr>
      <vt:lpstr>How? The government sent them to an internment camp.</vt:lpstr>
      <vt:lpstr>PowerPoint Presentation</vt:lpstr>
      <vt:lpstr>Before the War?</vt:lpstr>
      <vt:lpstr>PowerPoint Presentation</vt:lpstr>
      <vt:lpstr>PowerPoint Presentation</vt:lpstr>
      <vt:lpstr>PowerPoint Presentation</vt:lpstr>
      <vt:lpstr>PowerPoint Presentation</vt:lpstr>
      <vt:lpstr>After Pearl Harbor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Detectives</dc:title>
  <dc:creator>Greg Miyanaga</dc:creator>
  <cp:lastModifiedBy>Kaitlin</cp:lastModifiedBy>
  <cp:revision>1</cp:revision>
  <dcterms:created xsi:type="dcterms:W3CDTF">2016-04-14T00:56:45Z</dcterms:created>
  <dcterms:modified xsi:type="dcterms:W3CDTF">2020-08-25T23:09:05Z</dcterms:modified>
</cp:coreProperties>
</file>